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51"/>
    <p:restoredTop sz="94640"/>
  </p:normalViewPr>
  <p:slideViewPr>
    <p:cSldViewPr snapToGrid="0" snapToObjects="1" showGuides="1">
      <p:cViewPr>
        <p:scale>
          <a:sx n="113" d="100"/>
          <a:sy n="113" d="100"/>
        </p:scale>
        <p:origin x="568"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523E7AE-898E-2E4A-80D3-CF248D07044A}" type="datetimeFigureOut">
              <a:rPr lang="de-DE" smtClean="0"/>
              <a:t>20.07.22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191206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523E7AE-898E-2E4A-80D3-CF248D07044A}" type="datetimeFigureOut">
              <a:rPr lang="de-DE" smtClean="0"/>
              <a:t>20.07.22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146848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523E7AE-898E-2E4A-80D3-CF248D07044A}" type="datetimeFigureOut">
              <a:rPr lang="de-DE" smtClean="0"/>
              <a:t>20.07.22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409499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523E7AE-898E-2E4A-80D3-CF248D07044A}" type="datetimeFigureOut">
              <a:rPr lang="de-DE" smtClean="0"/>
              <a:t>20.07.22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405834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523E7AE-898E-2E4A-80D3-CF248D07044A}" type="datetimeFigureOut">
              <a:rPr lang="de-DE" smtClean="0"/>
              <a:t>20.07.22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3256175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523E7AE-898E-2E4A-80D3-CF248D07044A}" type="datetimeFigureOut">
              <a:rPr lang="de-DE" smtClean="0"/>
              <a:t>20.07.22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370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523E7AE-898E-2E4A-80D3-CF248D07044A}" type="datetimeFigureOut">
              <a:rPr lang="de-DE" smtClean="0"/>
              <a:t>20.07.22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293218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523E7AE-898E-2E4A-80D3-CF248D07044A}" type="datetimeFigureOut">
              <a:rPr lang="de-DE" smtClean="0"/>
              <a:t>20.07.22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358468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3E7AE-898E-2E4A-80D3-CF248D07044A}" type="datetimeFigureOut">
              <a:rPr lang="de-DE" smtClean="0"/>
              <a:t>20.07.22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289285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523E7AE-898E-2E4A-80D3-CF248D07044A}" type="datetimeFigureOut">
              <a:rPr lang="de-DE" smtClean="0"/>
              <a:t>20.07.22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29937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0523E7AE-898E-2E4A-80D3-CF248D07044A}" type="datetimeFigureOut">
              <a:rPr lang="de-DE" smtClean="0"/>
              <a:t>20.07.22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E94973-C878-6347-880A-BC3CDFA8BC3D}" type="slidenum">
              <a:rPr lang="de-DE" smtClean="0"/>
              <a:t>‹Nr.›</a:t>
            </a:fld>
            <a:endParaRPr lang="de-DE"/>
          </a:p>
        </p:txBody>
      </p:sp>
    </p:spTree>
    <p:extLst>
      <p:ext uri="{BB962C8B-B14F-4D97-AF65-F5344CB8AC3E}">
        <p14:creationId xmlns:p14="http://schemas.microsoft.com/office/powerpoint/2010/main" val="79397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23E7AE-898E-2E4A-80D3-CF248D07044A}" type="datetimeFigureOut">
              <a:rPr lang="de-DE" smtClean="0"/>
              <a:t>20.07.22</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3E94973-C878-6347-880A-BC3CDFA8BC3D}" type="slidenum">
              <a:rPr lang="de-DE" smtClean="0"/>
              <a:t>‹Nr.›</a:t>
            </a:fld>
            <a:endParaRPr lang="de-DE"/>
          </a:p>
        </p:txBody>
      </p:sp>
    </p:spTree>
    <p:extLst>
      <p:ext uri="{BB962C8B-B14F-4D97-AF65-F5344CB8AC3E}">
        <p14:creationId xmlns:p14="http://schemas.microsoft.com/office/powerpoint/2010/main" val="626422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5C438DD-1710-DB44-8FB7-9DB4AEBE5270}"/>
              </a:ext>
            </a:extLst>
          </p:cNvPr>
          <p:cNvSpPr txBox="1"/>
          <p:nvPr/>
        </p:nvSpPr>
        <p:spPr>
          <a:xfrm>
            <a:off x="735108" y="1730964"/>
            <a:ext cx="5504329" cy="6444072"/>
          </a:xfrm>
          <a:prstGeom prst="rect">
            <a:avLst/>
          </a:prstGeom>
          <a:noFill/>
        </p:spPr>
        <p:txBody>
          <a:bodyPr wrap="square" rtlCol="0">
            <a:spAutoFit/>
          </a:bodyPr>
          <a:lstStyle/>
          <a:p>
            <a:pPr>
              <a:lnSpc>
                <a:spcPct val="200000"/>
              </a:lnSpc>
            </a:pPr>
            <a:r>
              <a:rPr lang="de-DE" sz="1300" dirty="0">
                <a:latin typeface="Bradley Hand ITC" panose="03070402050302030203" pitchFamily="66" charset="77"/>
              </a:rPr>
              <a:t>Es war einmal in einer dunklen, dunklen Zeit, in einem dunklen, dunklen Moor...</a:t>
            </a:r>
          </a:p>
          <a:p>
            <a:pPr>
              <a:lnSpc>
                <a:spcPct val="200000"/>
              </a:lnSpc>
            </a:pPr>
            <a:r>
              <a:rPr lang="de-DE" sz="1300" dirty="0">
                <a:latin typeface="Bradley Hand ITC" panose="03070402050302030203" pitchFamily="66" charset="77"/>
              </a:rPr>
              <a:t>...vier Freundinnen hatten sich im Moor verirrt und suchten verzweifelt einen Weg heraus. Da geschah es: </a:t>
            </a:r>
            <a:r>
              <a:rPr lang="de-DE" sz="1300" dirty="0" err="1">
                <a:latin typeface="Bradley Hand ITC" panose="03070402050302030203" pitchFamily="66" charset="77"/>
              </a:rPr>
              <a:t>Anina</a:t>
            </a:r>
            <a:r>
              <a:rPr lang="de-DE" sz="1300" dirty="0">
                <a:latin typeface="Bradley Hand ITC" panose="03070402050302030203" pitchFamily="66" charset="77"/>
              </a:rPr>
              <a:t> verlor den Halt und versank in einem </a:t>
            </a:r>
            <a:r>
              <a:rPr lang="de-DE" sz="1300" dirty="0" err="1">
                <a:latin typeface="Bradley Hand ITC" panose="03070402050302030203" pitchFamily="66" charset="77"/>
              </a:rPr>
              <a:t>Moorloch</a:t>
            </a:r>
            <a:r>
              <a:rPr lang="de-DE" sz="1300" dirty="0">
                <a:latin typeface="Bradley Hand ITC" panose="03070402050302030203" pitchFamily="66" charset="77"/>
              </a:rPr>
              <a:t>! Bella sprang schnell auf einen Baumstamm, der aus dem Moor ragte und ergriff im letzten Moment die Hand ihrer Freundin, die sich hilfesuchend an Bella festklammerte. </a:t>
            </a:r>
            <a:r>
              <a:rPr lang="de-DE" sz="1300" dirty="0" err="1">
                <a:latin typeface="Bradley Hand ITC" panose="03070402050302030203" pitchFamily="66" charset="77"/>
              </a:rPr>
              <a:t>Aninas</a:t>
            </a:r>
            <a:r>
              <a:rPr lang="de-DE" sz="1300" dirty="0">
                <a:latin typeface="Bradley Hand ITC" panose="03070402050302030203" pitchFamily="66" charset="77"/>
              </a:rPr>
              <a:t> nackter Fuß suchte nach Halt, berührte aber nur eine eiskalte Eisenstange. Da Bella drohte, mit hinab gezogen zu werden, eilte ihr Clarissa schnell zu Hilfe. Um nicht versehentlich ebenfalls in einem </a:t>
            </a:r>
            <a:r>
              <a:rPr lang="de-DE" sz="1300" dirty="0" err="1">
                <a:latin typeface="Bradley Hand ITC" panose="03070402050302030203" pitchFamily="66" charset="77"/>
              </a:rPr>
              <a:t>Moorloch</a:t>
            </a:r>
            <a:r>
              <a:rPr lang="de-DE" sz="1300" dirty="0">
                <a:latin typeface="Bradley Hand ITC" panose="03070402050302030203" pitchFamily="66" charset="77"/>
              </a:rPr>
              <a:t> zu versinken, setzte sie sich auf einen herabhängenden </a:t>
            </a:r>
            <a:r>
              <a:rPr lang="de-DE" sz="1300" dirty="0" err="1">
                <a:latin typeface="Bradley Hand ITC" panose="03070402050302030203" pitchFamily="66" charset="77"/>
              </a:rPr>
              <a:t>ast</a:t>
            </a:r>
            <a:r>
              <a:rPr lang="de-DE" sz="1300" dirty="0">
                <a:latin typeface="Bradley Hand ITC" panose="03070402050302030203" pitchFamily="66" charset="77"/>
              </a:rPr>
              <a:t> und streckte Bella die Hand entgegen, die diese dankbar ergriff. Doch auch Clarissa verlor beinahe das Gleichgewicht und schrie nach </a:t>
            </a:r>
            <a:r>
              <a:rPr lang="de-DE" sz="1300" dirty="0" err="1">
                <a:latin typeface="Bradley Hand ITC" panose="03070402050302030203" pitchFamily="66" charset="77"/>
              </a:rPr>
              <a:t>Doro</a:t>
            </a:r>
            <a:r>
              <a:rPr lang="de-DE" sz="1300" dirty="0">
                <a:latin typeface="Bradley Hand ITC" panose="03070402050302030203" pitchFamily="66" charset="77"/>
              </a:rPr>
              <a:t>, die auf ihrem Einhorn am Rande des Moores stehen geblieben war. </a:t>
            </a:r>
            <a:r>
              <a:rPr lang="de-DE" sz="1300" dirty="0" err="1">
                <a:latin typeface="Bradley Hand ITC" panose="03070402050302030203" pitchFamily="66" charset="77"/>
              </a:rPr>
              <a:t>Doro</a:t>
            </a:r>
            <a:r>
              <a:rPr lang="de-DE" sz="1300" dirty="0">
                <a:latin typeface="Bradley Hand ITC" panose="03070402050302030203" pitchFamily="66" charset="77"/>
              </a:rPr>
              <a:t> beugte sich weit vor und hielt sich mit einer Hand am Horn ihres Gefährten fest. Mit der anderen Hand packte sie Clarissas ausgestreckte Hand...</a:t>
            </a:r>
          </a:p>
        </p:txBody>
      </p:sp>
      <p:sp>
        <p:nvSpPr>
          <p:cNvPr id="3" name="Oval 2">
            <a:extLst>
              <a:ext uri="{FF2B5EF4-FFF2-40B4-BE49-F238E27FC236}">
                <a16:creationId xmlns:a16="http://schemas.microsoft.com/office/drawing/2014/main" id="{4EB50BCC-9445-AA4C-B7C4-14B41995E042}"/>
              </a:ext>
            </a:extLst>
          </p:cNvPr>
          <p:cNvSpPr/>
          <p:nvPr/>
        </p:nvSpPr>
        <p:spPr>
          <a:xfrm>
            <a:off x="6016977" y="1388533"/>
            <a:ext cx="468000" cy="468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Oval 12">
            <a:extLst>
              <a:ext uri="{FF2B5EF4-FFF2-40B4-BE49-F238E27FC236}">
                <a16:creationId xmlns:a16="http://schemas.microsoft.com/office/drawing/2014/main" id="{549FD967-7B5A-9E48-BD07-7873FDB42110}"/>
              </a:ext>
            </a:extLst>
          </p:cNvPr>
          <p:cNvSpPr/>
          <p:nvPr/>
        </p:nvSpPr>
        <p:spPr>
          <a:xfrm>
            <a:off x="6000043" y="1213555"/>
            <a:ext cx="288000" cy="288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Oval 13">
            <a:extLst>
              <a:ext uri="{FF2B5EF4-FFF2-40B4-BE49-F238E27FC236}">
                <a16:creationId xmlns:a16="http://schemas.microsoft.com/office/drawing/2014/main" id="{D21A68B5-5CC9-1D4D-B158-28489660C5C3}"/>
              </a:ext>
            </a:extLst>
          </p:cNvPr>
          <p:cNvSpPr/>
          <p:nvPr/>
        </p:nvSpPr>
        <p:spPr>
          <a:xfrm>
            <a:off x="6378220" y="1354666"/>
            <a:ext cx="288000" cy="288000"/>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8754086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186</Words>
  <Application>Microsoft Macintosh PowerPoint</Application>
  <PresentationFormat>A4-Papier (210 x 297 mm)</PresentationFormat>
  <Paragraphs>2</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Bradley Hand ITC</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Hannah Littschwager</dc:creator>
  <cp:lastModifiedBy>Hannah Littschwager</cp:lastModifiedBy>
  <cp:revision>4</cp:revision>
  <dcterms:created xsi:type="dcterms:W3CDTF">2022-07-20T09:01:49Z</dcterms:created>
  <dcterms:modified xsi:type="dcterms:W3CDTF">2022-07-20T15:37:08Z</dcterms:modified>
</cp:coreProperties>
</file>