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906000" cy="6858000" type="A4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73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832" y="-3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76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97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82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63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54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9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41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17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82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91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5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01D88-448C-6E4F-BA9E-948A5D5C3468}" type="datetimeFigureOut">
              <a:rPr lang="de-DE" smtClean="0"/>
              <a:t>29.03.16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5ECCA-65B9-9947-8CAB-D16DC5235B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23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ild 42" descr="Partiesserie_Logo_SW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44"/>
          <a:stretch/>
        </p:blipFill>
        <p:spPr>
          <a:xfrm>
            <a:off x="-9517" y="5867400"/>
            <a:ext cx="3726748" cy="990600"/>
          </a:xfrm>
          <a:prstGeom prst="rect">
            <a:avLst/>
          </a:prstGeom>
        </p:spPr>
      </p:pic>
      <p:sp>
        <p:nvSpPr>
          <p:cNvPr id="16" name="Gleichschenkliges Dreieck 15"/>
          <p:cNvSpPr/>
          <p:nvPr/>
        </p:nvSpPr>
        <p:spPr>
          <a:xfrm rot="16200000">
            <a:off x="330812" y="-224967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8" name="Gleichschenkliges Dreieck 17"/>
          <p:cNvSpPr/>
          <p:nvPr/>
        </p:nvSpPr>
        <p:spPr>
          <a:xfrm rot="5400000">
            <a:off x="2069137" y="-224966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0" name="Gleichschenkliges Dreieck 19"/>
          <p:cNvSpPr/>
          <p:nvPr/>
        </p:nvSpPr>
        <p:spPr>
          <a:xfrm rot="16200000">
            <a:off x="332462" y="1009913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2" name="Gleichschenkliges Dreieck 21"/>
          <p:cNvSpPr/>
          <p:nvPr/>
        </p:nvSpPr>
        <p:spPr>
          <a:xfrm rot="5400000">
            <a:off x="2070787" y="1009914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5" name="Gleichschenkliges Dreieck 14"/>
          <p:cNvSpPr/>
          <p:nvPr/>
        </p:nvSpPr>
        <p:spPr>
          <a:xfrm rot="16200000">
            <a:off x="327639" y="2262439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7" name="Gleichschenkliges Dreieck 16"/>
          <p:cNvSpPr/>
          <p:nvPr/>
        </p:nvSpPr>
        <p:spPr>
          <a:xfrm rot="5400000">
            <a:off x="2065964" y="2262440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7" name="Gleichschenkliges Dreieck 26"/>
          <p:cNvSpPr/>
          <p:nvPr/>
        </p:nvSpPr>
        <p:spPr>
          <a:xfrm rot="16200000">
            <a:off x="325990" y="3463685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8" name="Gleichschenkliges Dreieck 27"/>
          <p:cNvSpPr/>
          <p:nvPr/>
        </p:nvSpPr>
        <p:spPr>
          <a:xfrm rot="5400000">
            <a:off x="2064315" y="3463686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2" name="Gleichschenkliges Dreieck 31"/>
          <p:cNvSpPr/>
          <p:nvPr/>
        </p:nvSpPr>
        <p:spPr>
          <a:xfrm rot="16200000">
            <a:off x="3960263" y="-224966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4" name="Gleichschenkliges Dreieck 33"/>
          <p:cNvSpPr/>
          <p:nvPr/>
        </p:nvSpPr>
        <p:spPr>
          <a:xfrm rot="5400000">
            <a:off x="5698588" y="-224965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7" name="Gleichschenkliges Dreieck 36"/>
          <p:cNvSpPr/>
          <p:nvPr/>
        </p:nvSpPr>
        <p:spPr>
          <a:xfrm rot="16200000">
            <a:off x="3961913" y="1009914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9" name="Gleichschenkliges Dreieck 38"/>
          <p:cNvSpPr/>
          <p:nvPr/>
        </p:nvSpPr>
        <p:spPr>
          <a:xfrm rot="5400000">
            <a:off x="5700238" y="1009915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2" name="Gleichschenkliges Dreieck 41"/>
          <p:cNvSpPr/>
          <p:nvPr/>
        </p:nvSpPr>
        <p:spPr>
          <a:xfrm rot="16200000">
            <a:off x="2127000" y="385599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4" name="Gleichschenkliges Dreieck 43"/>
          <p:cNvSpPr/>
          <p:nvPr/>
        </p:nvSpPr>
        <p:spPr>
          <a:xfrm rot="5400000">
            <a:off x="3865325" y="385600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7" name="Gleichschenkliges Dreieck 46"/>
          <p:cNvSpPr/>
          <p:nvPr/>
        </p:nvSpPr>
        <p:spPr>
          <a:xfrm rot="16200000">
            <a:off x="2148088" y="1634233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8" name="Gleichschenkliges Dreieck 47"/>
          <p:cNvSpPr/>
          <p:nvPr/>
        </p:nvSpPr>
        <p:spPr>
          <a:xfrm rot="5400000">
            <a:off x="3886413" y="1634234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2" name="Gleichschenkliges Dreieck 51"/>
          <p:cNvSpPr/>
          <p:nvPr/>
        </p:nvSpPr>
        <p:spPr>
          <a:xfrm rot="16200000">
            <a:off x="2140097" y="2853120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3" name="Gleichschenkliges Dreieck 52"/>
          <p:cNvSpPr/>
          <p:nvPr/>
        </p:nvSpPr>
        <p:spPr>
          <a:xfrm rot="5400000">
            <a:off x="3878422" y="2853121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7" name="Gleichschenkliges Dreieck 56"/>
          <p:cNvSpPr/>
          <p:nvPr/>
        </p:nvSpPr>
        <p:spPr>
          <a:xfrm rot="16200000">
            <a:off x="304355" y="4662142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8" name="Gleichschenkliges Dreieck 57"/>
          <p:cNvSpPr/>
          <p:nvPr/>
        </p:nvSpPr>
        <p:spPr>
          <a:xfrm rot="5400000">
            <a:off x="2042680" y="4662143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2" name="Gleichschenkliges Dreieck 61"/>
          <p:cNvSpPr/>
          <p:nvPr/>
        </p:nvSpPr>
        <p:spPr>
          <a:xfrm rot="16200000">
            <a:off x="2223589" y="4056609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4" name="Gleichschenkliges Dreieck 63"/>
          <p:cNvSpPr/>
          <p:nvPr/>
        </p:nvSpPr>
        <p:spPr>
          <a:xfrm rot="5400000">
            <a:off x="3961914" y="4056610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7" name="Gleichschenkliges Dreieck 66"/>
          <p:cNvSpPr/>
          <p:nvPr/>
        </p:nvSpPr>
        <p:spPr>
          <a:xfrm rot="16200000">
            <a:off x="2205967" y="5281245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9" name="Gleichschenkliges Dreieck 68"/>
          <p:cNvSpPr/>
          <p:nvPr/>
        </p:nvSpPr>
        <p:spPr>
          <a:xfrm rot="5400000">
            <a:off x="3944292" y="5281246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2" name="Gleichschenkliges Dreieck 71"/>
          <p:cNvSpPr/>
          <p:nvPr/>
        </p:nvSpPr>
        <p:spPr>
          <a:xfrm rot="16200000">
            <a:off x="5721176" y="381633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4" name="Gleichschenkliges Dreieck 73"/>
          <p:cNvSpPr/>
          <p:nvPr/>
        </p:nvSpPr>
        <p:spPr>
          <a:xfrm rot="5400000">
            <a:off x="7459501" y="381634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7" name="Gleichschenkliges Dreieck 76"/>
          <p:cNvSpPr/>
          <p:nvPr/>
        </p:nvSpPr>
        <p:spPr>
          <a:xfrm rot="16200000">
            <a:off x="3951105" y="2244797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8" name="Gleichschenkliges Dreieck 77"/>
          <p:cNvSpPr/>
          <p:nvPr/>
        </p:nvSpPr>
        <p:spPr>
          <a:xfrm rot="5400000">
            <a:off x="5689430" y="2244798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2" name="Gleichschenkliges Dreieck 81"/>
          <p:cNvSpPr/>
          <p:nvPr/>
        </p:nvSpPr>
        <p:spPr>
          <a:xfrm rot="16200000">
            <a:off x="4046188" y="3436925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3" name="Gleichschenkliges Dreieck 82"/>
          <p:cNvSpPr/>
          <p:nvPr/>
        </p:nvSpPr>
        <p:spPr>
          <a:xfrm rot="5400000">
            <a:off x="5784513" y="3436926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7" name="Gleichschenkliges Dreieck 86"/>
          <p:cNvSpPr/>
          <p:nvPr/>
        </p:nvSpPr>
        <p:spPr>
          <a:xfrm rot="16200000">
            <a:off x="4076985" y="4662141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8" name="Gleichschenkliges Dreieck 87"/>
          <p:cNvSpPr/>
          <p:nvPr/>
        </p:nvSpPr>
        <p:spPr>
          <a:xfrm rot="5400000">
            <a:off x="5815310" y="4662142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2" name="Gleichschenkliges Dreieck 91"/>
          <p:cNvSpPr/>
          <p:nvPr/>
        </p:nvSpPr>
        <p:spPr>
          <a:xfrm rot="16200000">
            <a:off x="5779886" y="1602838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4" name="Gleichschenkliges Dreieck 93"/>
          <p:cNvSpPr/>
          <p:nvPr/>
        </p:nvSpPr>
        <p:spPr>
          <a:xfrm rot="5400000">
            <a:off x="7518211" y="1602839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7" name="Gleichschenkliges Dreieck 96"/>
          <p:cNvSpPr/>
          <p:nvPr/>
        </p:nvSpPr>
        <p:spPr>
          <a:xfrm rot="16200000">
            <a:off x="5866165" y="2837721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9" name="Gleichschenkliges Dreieck 98"/>
          <p:cNvSpPr/>
          <p:nvPr/>
        </p:nvSpPr>
        <p:spPr>
          <a:xfrm rot="5400000">
            <a:off x="7604490" y="2837722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1" name="Gleichschenkliges Dreieck 100"/>
          <p:cNvSpPr/>
          <p:nvPr/>
        </p:nvSpPr>
        <p:spPr>
          <a:xfrm rot="16200000">
            <a:off x="5869463" y="4056608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2" name="Gleichschenkliges Dreieck 101"/>
          <p:cNvSpPr/>
          <p:nvPr/>
        </p:nvSpPr>
        <p:spPr>
          <a:xfrm rot="5400000">
            <a:off x="7607788" y="4056609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3" name="Gleichschenkliges Dreieck 102"/>
          <p:cNvSpPr/>
          <p:nvPr/>
        </p:nvSpPr>
        <p:spPr>
          <a:xfrm rot="16200000">
            <a:off x="5869463" y="5275380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4" name="Gleichschenkliges Dreieck 103"/>
          <p:cNvSpPr/>
          <p:nvPr/>
        </p:nvSpPr>
        <p:spPr>
          <a:xfrm rot="5400000">
            <a:off x="7607788" y="5275381"/>
            <a:ext cx="1080000" cy="1741623"/>
          </a:xfrm>
          <a:prstGeom prst="triangle">
            <a:avLst/>
          </a:prstGeom>
          <a:solidFill>
            <a:srgbClr val="173B58"/>
          </a:solidFill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9848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Bild 104" descr="Partiesserie_Logo_SW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44"/>
          <a:stretch/>
        </p:blipFill>
        <p:spPr>
          <a:xfrm>
            <a:off x="-9517" y="5867400"/>
            <a:ext cx="3726748" cy="990600"/>
          </a:xfrm>
          <a:prstGeom prst="rect">
            <a:avLst/>
          </a:prstGeom>
        </p:spPr>
      </p:pic>
      <p:sp>
        <p:nvSpPr>
          <p:cNvPr id="16" name="Gleichschenkliges Dreieck 15"/>
          <p:cNvSpPr/>
          <p:nvPr/>
        </p:nvSpPr>
        <p:spPr>
          <a:xfrm rot="16200000">
            <a:off x="330812" y="-224967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8" name="Gleichschenkliges Dreieck 17"/>
          <p:cNvSpPr/>
          <p:nvPr/>
        </p:nvSpPr>
        <p:spPr>
          <a:xfrm rot="5400000">
            <a:off x="2069137" y="-224966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0" name="Gleichschenkliges Dreieck 19"/>
          <p:cNvSpPr/>
          <p:nvPr/>
        </p:nvSpPr>
        <p:spPr>
          <a:xfrm rot="16200000">
            <a:off x="332462" y="1009913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2" name="Gleichschenkliges Dreieck 21"/>
          <p:cNvSpPr/>
          <p:nvPr/>
        </p:nvSpPr>
        <p:spPr>
          <a:xfrm rot="5400000">
            <a:off x="2070787" y="1009914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5" name="Gleichschenkliges Dreieck 14"/>
          <p:cNvSpPr/>
          <p:nvPr/>
        </p:nvSpPr>
        <p:spPr>
          <a:xfrm rot="16200000">
            <a:off x="327639" y="2262439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7" name="Gleichschenkliges Dreieck 16"/>
          <p:cNvSpPr/>
          <p:nvPr/>
        </p:nvSpPr>
        <p:spPr>
          <a:xfrm rot="5400000">
            <a:off x="2065964" y="2262440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7" name="Gleichschenkliges Dreieck 26"/>
          <p:cNvSpPr/>
          <p:nvPr/>
        </p:nvSpPr>
        <p:spPr>
          <a:xfrm rot="16200000">
            <a:off x="325990" y="3463685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8" name="Gleichschenkliges Dreieck 27"/>
          <p:cNvSpPr/>
          <p:nvPr/>
        </p:nvSpPr>
        <p:spPr>
          <a:xfrm rot="5400000">
            <a:off x="2064315" y="3463686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2" name="Gleichschenkliges Dreieck 31"/>
          <p:cNvSpPr/>
          <p:nvPr/>
        </p:nvSpPr>
        <p:spPr>
          <a:xfrm rot="16200000">
            <a:off x="3960263" y="-224966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4" name="Gleichschenkliges Dreieck 33"/>
          <p:cNvSpPr/>
          <p:nvPr/>
        </p:nvSpPr>
        <p:spPr>
          <a:xfrm rot="5400000">
            <a:off x="5698588" y="-224965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7" name="Gleichschenkliges Dreieck 36"/>
          <p:cNvSpPr/>
          <p:nvPr/>
        </p:nvSpPr>
        <p:spPr>
          <a:xfrm rot="16200000">
            <a:off x="3961913" y="1009914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9" name="Gleichschenkliges Dreieck 38"/>
          <p:cNvSpPr/>
          <p:nvPr/>
        </p:nvSpPr>
        <p:spPr>
          <a:xfrm rot="5400000">
            <a:off x="5700238" y="1009915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2" name="Gleichschenkliges Dreieck 41"/>
          <p:cNvSpPr/>
          <p:nvPr/>
        </p:nvSpPr>
        <p:spPr>
          <a:xfrm rot="16200000">
            <a:off x="2127000" y="385599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4" name="Gleichschenkliges Dreieck 43"/>
          <p:cNvSpPr/>
          <p:nvPr/>
        </p:nvSpPr>
        <p:spPr>
          <a:xfrm rot="5400000">
            <a:off x="3865325" y="385600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7" name="Gleichschenkliges Dreieck 46"/>
          <p:cNvSpPr/>
          <p:nvPr/>
        </p:nvSpPr>
        <p:spPr>
          <a:xfrm rot="16200000">
            <a:off x="2148088" y="1634233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8" name="Gleichschenkliges Dreieck 47"/>
          <p:cNvSpPr/>
          <p:nvPr/>
        </p:nvSpPr>
        <p:spPr>
          <a:xfrm rot="5400000">
            <a:off x="3886413" y="1634234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2" name="Gleichschenkliges Dreieck 51"/>
          <p:cNvSpPr/>
          <p:nvPr/>
        </p:nvSpPr>
        <p:spPr>
          <a:xfrm rot="16200000">
            <a:off x="2140097" y="2853120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3" name="Gleichschenkliges Dreieck 52"/>
          <p:cNvSpPr/>
          <p:nvPr/>
        </p:nvSpPr>
        <p:spPr>
          <a:xfrm rot="5400000">
            <a:off x="3878422" y="2853121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7" name="Gleichschenkliges Dreieck 56"/>
          <p:cNvSpPr/>
          <p:nvPr/>
        </p:nvSpPr>
        <p:spPr>
          <a:xfrm rot="16200000">
            <a:off x="304355" y="4662142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8" name="Gleichschenkliges Dreieck 57"/>
          <p:cNvSpPr/>
          <p:nvPr/>
        </p:nvSpPr>
        <p:spPr>
          <a:xfrm rot="5400000">
            <a:off x="2042680" y="4662143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2" name="Gleichschenkliges Dreieck 61"/>
          <p:cNvSpPr/>
          <p:nvPr/>
        </p:nvSpPr>
        <p:spPr>
          <a:xfrm rot="16200000">
            <a:off x="2223589" y="4056609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4" name="Gleichschenkliges Dreieck 63"/>
          <p:cNvSpPr/>
          <p:nvPr/>
        </p:nvSpPr>
        <p:spPr>
          <a:xfrm rot="5400000">
            <a:off x="3961914" y="4056610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7" name="Gleichschenkliges Dreieck 66"/>
          <p:cNvSpPr/>
          <p:nvPr/>
        </p:nvSpPr>
        <p:spPr>
          <a:xfrm rot="16200000">
            <a:off x="2205967" y="5281245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9" name="Gleichschenkliges Dreieck 68"/>
          <p:cNvSpPr/>
          <p:nvPr/>
        </p:nvSpPr>
        <p:spPr>
          <a:xfrm rot="5400000">
            <a:off x="3944292" y="5281246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2" name="Gleichschenkliges Dreieck 71"/>
          <p:cNvSpPr/>
          <p:nvPr/>
        </p:nvSpPr>
        <p:spPr>
          <a:xfrm rot="16200000">
            <a:off x="5721176" y="381633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4" name="Gleichschenkliges Dreieck 73"/>
          <p:cNvSpPr/>
          <p:nvPr/>
        </p:nvSpPr>
        <p:spPr>
          <a:xfrm rot="5400000">
            <a:off x="7459501" y="381634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7" name="Gleichschenkliges Dreieck 76"/>
          <p:cNvSpPr/>
          <p:nvPr/>
        </p:nvSpPr>
        <p:spPr>
          <a:xfrm rot="16200000">
            <a:off x="3951105" y="2244797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8" name="Gleichschenkliges Dreieck 77"/>
          <p:cNvSpPr/>
          <p:nvPr/>
        </p:nvSpPr>
        <p:spPr>
          <a:xfrm rot="5400000">
            <a:off x="5689430" y="2244798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2" name="Gleichschenkliges Dreieck 81"/>
          <p:cNvSpPr/>
          <p:nvPr/>
        </p:nvSpPr>
        <p:spPr>
          <a:xfrm rot="16200000">
            <a:off x="4046188" y="3436925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3" name="Gleichschenkliges Dreieck 82"/>
          <p:cNvSpPr/>
          <p:nvPr/>
        </p:nvSpPr>
        <p:spPr>
          <a:xfrm rot="5400000">
            <a:off x="5784513" y="3436926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7" name="Gleichschenkliges Dreieck 86"/>
          <p:cNvSpPr/>
          <p:nvPr/>
        </p:nvSpPr>
        <p:spPr>
          <a:xfrm rot="16200000">
            <a:off x="4076985" y="4662141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8" name="Gleichschenkliges Dreieck 87"/>
          <p:cNvSpPr/>
          <p:nvPr/>
        </p:nvSpPr>
        <p:spPr>
          <a:xfrm rot="5400000">
            <a:off x="5815310" y="4662142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2" name="Gleichschenkliges Dreieck 91"/>
          <p:cNvSpPr/>
          <p:nvPr/>
        </p:nvSpPr>
        <p:spPr>
          <a:xfrm rot="16200000">
            <a:off x="5779886" y="1602838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4" name="Gleichschenkliges Dreieck 93"/>
          <p:cNvSpPr/>
          <p:nvPr/>
        </p:nvSpPr>
        <p:spPr>
          <a:xfrm rot="5400000">
            <a:off x="7518211" y="1602839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7" name="Gleichschenkliges Dreieck 96"/>
          <p:cNvSpPr/>
          <p:nvPr/>
        </p:nvSpPr>
        <p:spPr>
          <a:xfrm rot="16200000">
            <a:off x="5866165" y="2837721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9" name="Gleichschenkliges Dreieck 98"/>
          <p:cNvSpPr/>
          <p:nvPr/>
        </p:nvSpPr>
        <p:spPr>
          <a:xfrm rot="5400000">
            <a:off x="7604490" y="2837722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1" name="Gleichschenkliges Dreieck 100"/>
          <p:cNvSpPr/>
          <p:nvPr/>
        </p:nvSpPr>
        <p:spPr>
          <a:xfrm rot="16200000">
            <a:off x="5869463" y="4056608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2" name="Gleichschenkliges Dreieck 101"/>
          <p:cNvSpPr/>
          <p:nvPr/>
        </p:nvSpPr>
        <p:spPr>
          <a:xfrm rot="5400000">
            <a:off x="7607788" y="4056609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3" name="Gleichschenkliges Dreieck 102"/>
          <p:cNvSpPr/>
          <p:nvPr/>
        </p:nvSpPr>
        <p:spPr>
          <a:xfrm rot="16200000">
            <a:off x="5869463" y="5275380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4" name="Gleichschenkliges Dreieck 103"/>
          <p:cNvSpPr/>
          <p:nvPr/>
        </p:nvSpPr>
        <p:spPr>
          <a:xfrm rot="5400000">
            <a:off x="7607788" y="5275381"/>
            <a:ext cx="1080000" cy="1741623"/>
          </a:xfrm>
          <a:prstGeom prst="triangle">
            <a:avLst/>
          </a:prstGeom>
          <a:noFill/>
          <a:ln>
            <a:solidFill>
              <a:srgbClr val="173B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29856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ild 42" descr="Partiesserie_Logo_SW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44"/>
          <a:stretch/>
        </p:blipFill>
        <p:spPr>
          <a:xfrm>
            <a:off x="-9517" y="5867400"/>
            <a:ext cx="3726748" cy="990600"/>
          </a:xfrm>
          <a:prstGeom prst="rect">
            <a:avLst/>
          </a:prstGeom>
        </p:spPr>
      </p:pic>
      <p:sp>
        <p:nvSpPr>
          <p:cNvPr id="16" name="Gleichschenkliges Dreieck 15"/>
          <p:cNvSpPr/>
          <p:nvPr/>
        </p:nvSpPr>
        <p:spPr>
          <a:xfrm rot="16200000">
            <a:off x="330812" y="-224967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8" name="Gleichschenkliges Dreieck 17"/>
          <p:cNvSpPr/>
          <p:nvPr/>
        </p:nvSpPr>
        <p:spPr>
          <a:xfrm rot="5400000">
            <a:off x="2069137" y="-224966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0" name="Gleichschenkliges Dreieck 19"/>
          <p:cNvSpPr/>
          <p:nvPr/>
        </p:nvSpPr>
        <p:spPr>
          <a:xfrm rot="16200000">
            <a:off x="332462" y="1009913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2" name="Gleichschenkliges Dreieck 21"/>
          <p:cNvSpPr/>
          <p:nvPr/>
        </p:nvSpPr>
        <p:spPr>
          <a:xfrm rot="5400000">
            <a:off x="2070787" y="1009914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5" name="Gleichschenkliges Dreieck 14"/>
          <p:cNvSpPr/>
          <p:nvPr/>
        </p:nvSpPr>
        <p:spPr>
          <a:xfrm rot="16200000">
            <a:off x="327639" y="2262439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7" name="Gleichschenkliges Dreieck 16"/>
          <p:cNvSpPr/>
          <p:nvPr/>
        </p:nvSpPr>
        <p:spPr>
          <a:xfrm rot="5400000">
            <a:off x="2065964" y="2262440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7" name="Gleichschenkliges Dreieck 26"/>
          <p:cNvSpPr/>
          <p:nvPr/>
        </p:nvSpPr>
        <p:spPr>
          <a:xfrm rot="16200000">
            <a:off x="325990" y="3463685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8" name="Gleichschenkliges Dreieck 27"/>
          <p:cNvSpPr/>
          <p:nvPr/>
        </p:nvSpPr>
        <p:spPr>
          <a:xfrm rot="5400000">
            <a:off x="2064315" y="3463686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2" name="Gleichschenkliges Dreieck 31"/>
          <p:cNvSpPr/>
          <p:nvPr/>
        </p:nvSpPr>
        <p:spPr>
          <a:xfrm rot="16200000">
            <a:off x="3960263" y="-224966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4" name="Gleichschenkliges Dreieck 33"/>
          <p:cNvSpPr/>
          <p:nvPr/>
        </p:nvSpPr>
        <p:spPr>
          <a:xfrm rot="5400000">
            <a:off x="5698588" y="-224965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7" name="Gleichschenkliges Dreieck 36"/>
          <p:cNvSpPr/>
          <p:nvPr/>
        </p:nvSpPr>
        <p:spPr>
          <a:xfrm rot="16200000">
            <a:off x="3961913" y="1009914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9" name="Gleichschenkliges Dreieck 38"/>
          <p:cNvSpPr/>
          <p:nvPr/>
        </p:nvSpPr>
        <p:spPr>
          <a:xfrm rot="5400000">
            <a:off x="5700238" y="1009915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2" name="Gleichschenkliges Dreieck 41"/>
          <p:cNvSpPr/>
          <p:nvPr/>
        </p:nvSpPr>
        <p:spPr>
          <a:xfrm rot="16200000">
            <a:off x="2127000" y="385599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4" name="Gleichschenkliges Dreieck 43"/>
          <p:cNvSpPr/>
          <p:nvPr/>
        </p:nvSpPr>
        <p:spPr>
          <a:xfrm rot="5400000">
            <a:off x="3865325" y="385600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7" name="Gleichschenkliges Dreieck 46"/>
          <p:cNvSpPr/>
          <p:nvPr/>
        </p:nvSpPr>
        <p:spPr>
          <a:xfrm rot="16200000">
            <a:off x="2148088" y="1634233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8" name="Gleichschenkliges Dreieck 47"/>
          <p:cNvSpPr/>
          <p:nvPr/>
        </p:nvSpPr>
        <p:spPr>
          <a:xfrm rot="5400000">
            <a:off x="3886413" y="1634234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2" name="Gleichschenkliges Dreieck 51"/>
          <p:cNvSpPr/>
          <p:nvPr/>
        </p:nvSpPr>
        <p:spPr>
          <a:xfrm rot="16200000">
            <a:off x="2140097" y="2853120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3" name="Gleichschenkliges Dreieck 52"/>
          <p:cNvSpPr/>
          <p:nvPr/>
        </p:nvSpPr>
        <p:spPr>
          <a:xfrm rot="5400000">
            <a:off x="3878422" y="2853121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7" name="Gleichschenkliges Dreieck 56"/>
          <p:cNvSpPr/>
          <p:nvPr/>
        </p:nvSpPr>
        <p:spPr>
          <a:xfrm rot="16200000">
            <a:off x="304355" y="4662142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8" name="Gleichschenkliges Dreieck 57"/>
          <p:cNvSpPr/>
          <p:nvPr/>
        </p:nvSpPr>
        <p:spPr>
          <a:xfrm rot="5400000">
            <a:off x="2042680" y="4662143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2" name="Gleichschenkliges Dreieck 61"/>
          <p:cNvSpPr/>
          <p:nvPr/>
        </p:nvSpPr>
        <p:spPr>
          <a:xfrm rot="16200000">
            <a:off x="2223589" y="4056609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4" name="Gleichschenkliges Dreieck 63"/>
          <p:cNvSpPr/>
          <p:nvPr/>
        </p:nvSpPr>
        <p:spPr>
          <a:xfrm rot="5400000">
            <a:off x="3961914" y="4056610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7" name="Gleichschenkliges Dreieck 66"/>
          <p:cNvSpPr/>
          <p:nvPr/>
        </p:nvSpPr>
        <p:spPr>
          <a:xfrm rot="16200000">
            <a:off x="2205967" y="5281245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9" name="Gleichschenkliges Dreieck 68"/>
          <p:cNvSpPr/>
          <p:nvPr/>
        </p:nvSpPr>
        <p:spPr>
          <a:xfrm rot="5400000">
            <a:off x="3944292" y="5281246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2" name="Gleichschenkliges Dreieck 71"/>
          <p:cNvSpPr/>
          <p:nvPr/>
        </p:nvSpPr>
        <p:spPr>
          <a:xfrm rot="16200000">
            <a:off x="5721176" y="381633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4" name="Gleichschenkliges Dreieck 73"/>
          <p:cNvSpPr/>
          <p:nvPr/>
        </p:nvSpPr>
        <p:spPr>
          <a:xfrm rot="5400000">
            <a:off x="7459501" y="381634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7" name="Gleichschenkliges Dreieck 76"/>
          <p:cNvSpPr/>
          <p:nvPr/>
        </p:nvSpPr>
        <p:spPr>
          <a:xfrm rot="16200000">
            <a:off x="3951105" y="2244797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8" name="Gleichschenkliges Dreieck 77"/>
          <p:cNvSpPr/>
          <p:nvPr/>
        </p:nvSpPr>
        <p:spPr>
          <a:xfrm rot="5400000">
            <a:off x="5689430" y="2244798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2" name="Gleichschenkliges Dreieck 81"/>
          <p:cNvSpPr/>
          <p:nvPr/>
        </p:nvSpPr>
        <p:spPr>
          <a:xfrm rot="16200000">
            <a:off x="4046188" y="3436925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3" name="Gleichschenkliges Dreieck 82"/>
          <p:cNvSpPr/>
          <p:nvPr/>
        </p:nvSpPr>
        <p:spPr>
          <a:xfrm rot="5400000">
            <a:off x="5784513" y="3436926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7" name="Gleichschenkliges Dreieck 86"/>
          <p:cNvSpPr/>
          <p:nvPr/>
        </p:nvSpPr>
        <p:spPr>
          <a:xfrm rot="16200000">
            <a:off x="4076985" y="4662141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8" name="Gleichschenkliges Dreieck 87"/>
          <p:cNvSpPr/>
          <p:nvPr/>
        </p:nvSpPr>
        <p:spPr>
          <a:xfrm rot="5400000">
            <a:off x="5815310" y="4662142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2" name="Gleichschenkliges Dreieck 91"/>
          <p:cNvSpPr/>
          <p:nvPr/>
        </p:nvSpPr>
        <p:spPr>
          <a:xfrm rot="16200000">
            <a:off x="5779886" y="1602838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4" name="Gleichschenkliges Dreieck 93"/>
          <p:cNvSpPr/>
          <p:nvPr/>
        </p:nvSpPr>
        <p:spPr>
          <a:xfrm rot="5400000">
            <a:off x="7518211" y="1602839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7" name="Gleichschenkliges Dreieck 96"/>
          <p:cNvSpPr/>
          <p:nvPr/>
        </p:nvSpPr>
        <p:spPr>
          <a:xfrm rot="16200000">
            <a:off x="5866165" y="2837721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9" name="Gleichschenkliges Dreieck 98"/>
          <p:cNvSpPr/>
          <p:nvPr/>
        </p:nvSpPr>
        <p:spPr>
          <a:xfrm rot="5400000">
            <a:off x="7604490" y="2837722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1" name="Gleichschenkliges Dreieck 100"/>
          <p:cNvSpPr/>
          <p:nvPr/>
        </p:nvSpPr>
        <p:spPr>
          <a:xfrm rot="16200000">
            <a:off x="5869463" y="4056608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2" name="Gleichschenkliges Dreieck 101"/>
          <p:cNvSpPr/>
          <p:nvPr/>
        </p:nvSpPr>
        <p:spPr>
          <a:xfrm rot="5400000">
            <a:off x="7607788" y="4056609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3" name="Gleichschenkliges Dreieck 102"/>
          <p:cNvSpPr/>
          <p:nvPr/>
        </p:nvSpPr>
        <p:spPr>
          <a:xfrm rot="16200000">
            <a:off x="5869463" y="5275380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4" name="Gleichschenkliges Dreieck 103"/>
          <p:cNvSpPr/>
          <p:nvPr/>
        </p:nvSpPr>
        <p:spPr>
          <a:xfrm rot="5400000">
            <a:off x="7607788" y="5275381"/>
            <a:ext cx="1080000" cy="1741623"/>
          </a:xfrm>
          <a:prstGeom prst="triangle">
            <a:avLst/>
          </a:prstGeom>
          <a:noFill/>
          <a:ln>
            <a:solidFill>
              <a:srgbClr val="CA00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77805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ild 42" descr="Partiesserie_Logo_SW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44"/>
          <a:stretch/>
        </p:blipFill>
        <p:spPr>
          <a:xfrm>
            <a:off x="-9517" y="5867400"/>
            <a:ext cx="3726748" cy="990600"/>
          </a:xfrm>
          <a:prstGeom prst="rect">
            <a:avLst/>
          </a:prstGeom>
        </p:spPr>
      </p:pic>
      <p:sp>
        <p:nvSpPr>
          <p:cNvPr id="16" name="Gleichschenkliges Dreieck 15"/>
          <p:cNvSpPr/>
          <p:nvPr/>
        </p:nvSpPr>
        <p:spPr>
          <a:xfrm rot="16200000">
            <a:off x="330812" y="-224967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8" name="Gleichschenkliges Dreieck 17"/>
          <p:cNvSpPr/>
          <p:nvPr/>
        </p:nvSpPr>
        <p:spPr>
          <a:xfrm rot="5400000">
            <a:off x="2069137" y="-224966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0" name="Gleichschenkliges Dreieck 19"/>
          <p:cNvSpPr/>
          <p:nvPr/>
        </p:nvSpPr>
        <p:spPr>
          <a:xfrm rot="16200000">
            <a:off x="332462" y="1009913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2" name="Gleichschenkliges Dreieck 21"/>
          <p:cNvSpPr/>
          <p:nvPr/>
        </p:nvSpPr>
        <p:spPr>
          <a:xfrm rot="5400000">
            <a:off x="2070787" y="1009914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5" name="Gleichschenkliges Dreieck 14"/>
          <p:cNvSpPr/>
          <p:nvPr/>
        </p:nvSpPr>
        <p:spPr>
          <a:xfrm rot="16200000">
            <a:off x="327639" y="2262439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7" name="Gleichschenkliges Dreieck 16"/>
          <p:cNvSpPr/>
          <p:nvPr/>
        </p:nvSpPr>
        <p:spPr>
          <a:xfrm rot="5400000">
            <a:off x="2065964" y="2262440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7" name="Gleichschenkliges Dreieck 26"/>
          <p:cNvSpPr/>
          <p:nvPr/>
        </p:nvSpPr>
        <p:spPr>
          <a:xfrm rot="16200000">
            <a:off x="325990" y="3463685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8" name="Gleichschenkliges Dreieck 27"/>
          <p:cNvSpPr/>
          <p:nvPr/>
        </p:nvSpPr>
        <p:spPr>
          <a:xfrm rot="5400000">
            <a:off x="2064315" y="3463686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2" name="Gleichschenkliges Dreieck 31"/>
          <p:cNvSpPr/>
          <p:nvPr/>
        </p:nvSpPr>
        <p:spPr>
          <a:xfrm rot="16200000">
            <a:off x="3960263" y="-224966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4" name="Gleichschenkliges Dreieck 33"/>
          <p:cNvSpPr/>
          <p:nvPr/>
        </p:nvSpPr>
        <p:spPr>
          <a:xfrm rot="5400000">
            <a:off x="5698588" y="-224965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7" name="Gleichschenkliges Dreieck 36"/>
          <p:cNvSpPr/>
          <p:nvPr/>
        </p:nvSpPr>
        <p:spPr>
          <a:xfrm rot="16200000">
            <a:off x="3961913" y="1009914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9" name="Gleichschenkliges Dreieck 38"/>
          <p:cNvSpPr/>
          <p:nvPr/>
        </p:nvSpPr>
        <p:spPr>
          <a:xfrm rot="5400000">
            <a:off x="5700238" y="1009915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2" name="Gleichschenkliges Dreieck 41"/>
          <p:cNvSpPr/>
          <p:nvPr/>
        </p:nvSpPr>
        <p:spPr>
          <a:xfrm rot="16200000">
            <a:off x="2127000" y="385599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4" name="Gleichschenkliges Dreieck 43"/>
          <p:cNvSpPr/>
          <p:nvPr/>
        </p:nvSpPr>
        <p:spPr>
          <a:xfrm rot="5400000">
            <a:off x="3865325" y="385600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7" name="Gleichschenkliges Dreieck 46"/>
          <p:cNvSpPr/>
          <p:nvPr/>
        </p:nvSpPr>
        <p:spPr>
          <a:xfrm rot="16200000">
            <a:off x="2148088" y="1634233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8" name="Gleichschenkliges Dreieck 47"/>
          <p:cNvSpPr/>
          <p:nvPr/>
        </p:nvSpPr>
        <p:spPr>
          <a:xfrm rot="5400000">
            <a:off x="3886413" y="1634234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2" name="Gleichschenkliges Dreieck 51"/>
          <p:cNvSpPr/>
          <p:nvPr/>
        </p:nvSpPr>
        <p:spPr>
          <a:xfrm rot="16200000">
            <a:off x="2140097" y="2853120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3" name="Gleichschenkliges Dreieck 52"/>
          <p:cNvSpPr/>
          <p:nvPr/>
        </p:nvSpPr>
        <p:spPr>
          <a:xfrm rot="5400000">
            <a:off x="3878422" y="2853121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7" name="Gleichschenkliges Dreieck 56"/>
          <p:cNvSpPr/>
          <p:nvPr/>
        </p:nvSpPr>
        <p:spPr>
          <a:xfrm rot="16200000">
            <a:off x="304355" y="4662142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8" name="Gleichschenkliges Dreieck 57"/>
          <p:cNvSpPr/>
          <p:nvPr/>
        </p:nvSpPr>
        <p:spPr>
          <a:xfrm rot="5400000">
            <a:off x="2042680" y="4662143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2" name="Gleichschenkliges Dreieck 61"/>
          <p:cNvSpPr/>
          <p:nvPr/>
        </p:nvSpPr>
        <p:spPr>
          <a:xfrm rot="16200000">
            <a:off x="2223589" y="4056609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4" name="Gleichschenkliges Dreieck 63"/>
          <p:cNvSpPr/>
          <p:nvPr/>
        </p:nvSpPr>
        <p:spPr>
          <a:xfrm rot="5400000">
            <a:off x="3961914" y="4056610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7" name="Gleichschenkliges Dreieck 66"/>
          <p:cNvSpPr/>
          <p:nvPr/>
        </p:nvSpPr>
        <p:spPr>
          <a:xfrm rot="16200000">
            <a:off x="2205967" y="5281245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9" name="Gleichschenkliges Dreieck 68"/>
          <p:cNvSpPr/>
          <p:nvPr/>
        </p:nvSpPr>
        <p:spPr>
          <a:xfrm rot="5400000">
            <a:off x="3944292" y="5281246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2" name="Gleichschenkliges Dreieck 71"/>
          <p:cNvSpPr/>
          <p:nvPr/>
        </p:nvSpPr>
        <p:spPr>
          <a:xfrm rot="16200000">
            <a:off x="5721176" y="381633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4" name="Gleichschenkliges Dreieck 73"/>
          <p:cNvSpPr/>
          <p:nvPr/>
        </p:nvSpPr>
        <p:spPr>
          <a:xfrm rot="5400000">
            <a:off x="7459501" y="381634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7" name="Gleichschenkliges Dreieck 76"/>
          <p:cNvSpPr/>
          <p:nvPr/>
        </p:nvSpPr>
        <p:spPr>
          <a:xfrm rot="16200000">
            <a:off x="3951105" y="2244797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8" name="Gleichschenkliges Dreieck 77"/>
          <p:cNvSpPr/>
          <p:nvPr/>
        </p:nvSpPr>
        <p:spPr>
          <a:xfrm rot="5400000">
            <a:off x="5689430" y="2244798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2" name="Gleichschenkliges Dreieck 81"/>
          <p:cNvSpPr/>
          <p:nvPr/>
        </p:nvSpPr>
        <p:spPr>
          <a:xfrm rot="16200000">
            <a:off x="4046188" y="3436925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3" name="Gleichschenkliges Dreieck 82"/>
          <p:cNvSpPr/>
          <p:nvPr/>
        </p:nvSpPr>
        <p:spPr>
          <a:xfrm rot="5400000">
            <a:off x="5784513" y="3436926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7" name="Gleichschenkliges Dreieck 86"/>
          <p:cNvSpPr/>
          <p:nvPr/>
        </p:nvSpPr>
        <p:spPr>
          <a:xfrm rot="16200000">
            <a:off x="4076985" y="4662141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8" name="Gleichschenkliges Dreieck 87"/>
          <p:cNvSpPr/>
          <p:nvPr/>
        </p:nvSpPr>
        <p:spPr>
          <a:xfrm rot="5400000">
            <a:off x="5815310" y="4662142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2" name="Gleichschenkliges Dreieck 91"/>
          <p:cNvSpPr/>
          <p:nvPr/>
        </p:nvSpPr>
        <p:spPr>
          <a:xfrm rot="16200000">
            <a:off x="5779886" y="1602838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4" name="Gleichschenkliges Dreieck 93"/>
          <p:cNvSpPr/>
          <p:nvPr/>
        </p:nvSpPr>
        <p:spPr>
          <a:xfrm rot="5400000">
            <a:off x="7518211" y="1602839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7" name="Gleichschenkliges Dreieck 96"/>
          <p:cNvSpPr/>
          <p:nvPr/>
        </p:nvSpPr>
        <p:spPr>
          <a:xfrm rot="16200000">
            <a:off x="5866165" y="2837721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9" name="Gleichschenkliges Dreieck 98"/>
          <p:cNvSpPr/>
          <p:nvPr/>
        </p:nvSpPr>
        <p:spPr>
          <a:xfrm rot="5400000">
            <a:off x="7604490" y="2837722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1" name="Gleichschenkliges Dreieck 100"/>
          <p:cNvSpPr/>
          <p:nvPr/>
        </p:nvSpPr>
        <p:spPr>
          <a:xfrm rot="16200000">
            <a:off x="5869463" y="4056608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2" name="Gleichschenkliges Dreieck 101"/>
          <p:cNvSpPr/>
          <p:nvPr/>
        </p:nvSpPr>
        <p:spPr>
          <a:xfrm rot="5400000">
            <a:off x="7607788" y="4056609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3" name="Gleichschenkliges Dreieck 102"/>
          <p:cNvSpPr/>
          <p:nvPr/>
        </p:nvSpPr>
        <p:spPr>
          <a:xfrm rot="16200000">
            <a:off x="5869463" y="5275380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4" name="Gleichschenkliges Dreieck 103"/>
          <p:cNvSpPr/>
          <p:nvPr/>
        </p:nvSpPr>
        <p:spPr>
          <a:xfrm rot="5400000">
            <a:off x="7607788" y="5275381"/>
            <a:ext cx="1080000" cy="1741623"/>
          </a:xfrm>
          <a:prstGeom prst="triangle">
            <a:avLst/>
          </a:prstGeom>
          <a:noFill/>
          <a:ln>
            <a:solidFill>
              <a:srgbClr val="20E8F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77805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ild 42" descr="Partiesserie_Logo_SW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44"/>
          <a:stretch/>
        </p:blipFill>
        <p:spPr>
          <a:xfrm>
            <a:off x="-9517" y="5867400"/>
            <a:ext cx="3726748" cy="990600"/>
          </a:xfrm>
          <a:prstGeom prst="rect">
            <a:avLst/>
          </a:prstGeom>
        </p:spPr>
      </p:pic>
      <p:sp>
        <p:nvSpPr>
          <p:cNvPr id="16" name="Gleichschenkliges Dreieck 15"/>
          <p:cNvSpPr/>
          <p:nvPr/>
        </p:nvSpPr>
        <p:spPr>
          <a:xfrm rot="16200000">
            <a:off x="330812" y="-224967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8" name="Gleichschenkliges Dreieck 17"/>
          <p:cNvSpPr/>
          <p:nvPr/>
        </p:nvSpPr>
        <p:spPr>
          <a:xfrm rot="5400000">
            <a:off x="2069137" y="-224966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0" name="Gleichschenkliges Dreieck 19"/>
          <p:cNvSpPr/>
          <p:nvPr/>
        </p:nvSpPr>
        <p:spPr>
          <a:xfrm rot="16200000">
            <a:off x="332462" y="1009913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2" name="Gleichschenkliges Dreieck 21"/>
          <p:cNvSpPr/>
          <p:nvPr/>
        </p:nvSpPr>
        <p:spPr>
          <a:xfrm rot="5400000">
            <a:off x="2070787" y="1009914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5" name="Gleichschenkliges Dreieck 14"/>
          <p:cNvSpPr/>
          <p:nvPr/>
        </p:nvSpPr>
        <p:spPr>
          <a:xfrm rot="16200000">
            <a:off x="327639" y="2262439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7" name="Gleichschenkliges Dreieck 16"/>
          <p:cNvSpPr/>
          <p:nvPr/>
        </p:nvSpPr>
        <p:spPr>
          <a:xfrm rot="5400000">
            <a:off x="2065964" y="2262440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7" name="Gleichschenkliges Dreieck 26"/>
          <p:cNvSpPr/>
          <p:nvPr/>
        </p:nvSpPr>
        <p:spPr>
          <a:xfrm rot="16200000">
            <a:off x="325990" y="3463685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8" name="Gleichschenkliges Dreieck 27"/>
          <p:cNvSpPr/>
          <p:nvPr/>
        </p:nvSpPr>
        <p:spPr>
          <a:xfrm rot="5400000">
            <a:off x="2064315" y="3463686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2" name="Gleichschenkliges Dreieck 31"/>
          <p:cNvSpPr/>
          <p:nvPr/>
        </p:nvSpPr>
        <p:spPr>
          <a:xfrm rot="16200000">
            <a:off x="3960263" y="-224966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4" name="Gleichschenkliges Dreieck 33"/>
          <p:cNvSpPr/>
          <p:nvPr/>
        </p:nvSpPr>
        <p:spPr>
          <a:xfrm rot="5400000">
            <a:off x="5698588" y="-224965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7" name="Gleichschenkliges Dreieck 36"/>
          <p:cNvSpPr/>
          <p:nvPr/>
        </p:nvSpPr>
        <p:spPr>
          <a:xfrm rot="16200000">
            <a:off x="3961913" y="1009914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39" name="Gleichschenkliges Dreieck 38"/>
          <p:cNvSpPr/>
          <p:nvPr/>
        </p:nvSpPr>
        <p:spPr>
          <a:xfrm rot="5400000">
            <a:off x="5700238" y="1009915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2" name="Gleichschenkliges Dreieck 41"/>
          <p:cNvSpPr/>
          <p:nvPr/>
        </p:nvSpPr>
        <p:spPr>
          <a:xfrm rot="16200000">
            <a:off x="2127000" y="385599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4" name="Gleichschenkliges Dreieck 43"/>
          <p:cNvSpPr/>
          <p:nvPr/>
        </p:nvSpPr>
        <p:spPr>
          <a:xfrm rot="5400000">
            <a:off x="3865325" y="385600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7" name="Gleichschenkliges Dreieck 46"/>
          <p:cNvSpPr/>
          <p:nvPr/>
        </p:nvSpPr>
        <p:spPr>
          <a:xfrm rot="16200000">
            <a:off x="2148088" y="1634233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48" name="Gleichschenkliges Dreieck 47"/>
          <p:cNvSpPr/>
          <p:nvPr/>
        </p:nvSpPr>
        <p:spPr>
          <a:xfrm rot="5400000">
            <a:off x="3886413" y="1634234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2" name="Gleichschenkliges Dreieck 51"/>
          <p:cNvSpPr/>
          <p:nvPr/>
        </p:nvSpPr>
        <p:spPr>
          <a:xfrm rot="16200000">
            <a:off x="2140097" y="2853120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3" name="Gleichschenkliges Dreieck 52"/>
          <p:cNvSpPr/>
          <p:nvPr/>
        </p:nvSpPr>
        <p:spPr>
          <a:xfrm rot="5400000">
            <a:off x="3878422" y="2853121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7" name="Gleichschenkliges Dreieck 56"/>
          <p:cNvSpPr/>
          <p:nvPr/>
        </p:nvSpPr>
        <p:spPr>
          <a:xfrm rot="16200000">
            <a:off x="304355" y="4662142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8" name="Gleichschenkliges Dreieck 57"/>
          <p:cNvSpPr/>
          <p:nvPr/>
        </p:nvSpPr>
        <p:spPr>
          <a:xfrm rot="5400000">
            <a:off x="2042680" y="4662143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2" name="Gleichschenkliges Dreieck 61"/>
          <p:cNvSpPr/>
          <p:nvPr/>
        </p:nvSpPr>
        <p:spPr>
          <a:xfrm rot="16200000">
            <a:off x="2223589" y="4056609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4" name="Gleichschenkliges Dreieck 63"/>
          <p:cNvSpPr/>
          <p:nvPr/>
        </p:nvSpPr>
        <p:spPr>
          <a:xfrm rot="5400000">
            <a:off x="3961914" y="4056610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7" name="Gleichschenkliges Dreieck 66"/>
          <p:cNvSpPr/>
          <p:nvPr/>
        </p:nvSpPr>
        <p:spPr>
          <a:xfrm rot="16200000">
            <a:off x="2205967" y="5281245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69" name="Gleichschenkliges Dreieck 68"/>
          <p:cNvSpPr/>
          <p:nvPr/>
        </p:nvSpPr>
        <p:spPr>
          <a:xfrm rot="5400000">
            <a:off x="3944292" y="5281246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2" name="Gleichschenkliges Dreieck 71"/>
          <p:cNvSpPr/>
          <p:nvPr/>
        </p:nvSpPr>
        <p:spPr>
          <a:xfrm rot="16200000">
            <a:off x="5721176" y="381633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4" name="Gleichschenkliges Dreieck 73"/>
          <p:cNvSpPr/>
          <p:nvPr/>
        </p:nvSpPr>
        <p:spPr>
          <a:xfrm rot="5400000">
            <a:off x="7459501" y="381634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7" name="Gleichschenkliges Dreieck 76"/>
          <p:cNvSpPr/>
          <p:nvPr/>
        </p:nvSpPr>
        <p:spPr>
          <a:xfrm rot="16200000">
            <a:off x="3951105" y="2244797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78" name="Gleichschenkliges Dreieck 77"/>
          <p:cNvSpPr/>
          <p:nvPr/>
        </p:nvSpPr>
        <p:spPr>
          <a:xfrm rot="5400000">
            <a:off x="5689430" y="2244798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2" name="Gleichschenkliges Dreieck 81"/>
          <p:cNvSpPr/>
          <p:nvPr/>
        </p:nvSpPr>
        <p:spPr>
          <a:xfrm rot="16200000">
            <a:off x="4046188" y="3436925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3" name="Gleichschenkliges Dreieck 82"/>
          <p:cNvSpPr/>
          <p:nvPr/>
        </p:nvSpPr>
        <p:spPr>
          <a:xfrm rot="5400000">
            <a:off x="5784513" y="3436926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7" name="Gleichschenkliges Dreieck 86"/>
          <p:cNvSpPr/>
          <p:nvPr/>
        </p:nvSpPr>
        <p:spPr>
          <a:xfrm rot="16200000">
            <a:off x="4076985" y="4662141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88" name="Gleichschenkliges Dreieck 87"/>
          <p:cNvSpPr/>
          <p:nvPr/>
        </p:nvSpPr>
        <p:spPr>
          <a:xfrm rot="5400000">
            <a:off x="5815310" y="4662142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2" name="Gleichschenkliges Dreieck 91"/>
          <p:cNvSpPr/>
          <p:nvPr/>
        </p:nvSpPr>
        <p:spPr>
          <a:xfrm rot="16200000">
            <a:off x="5779886" y="1602838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4" name="Gleichschenkliges Dreieck 93"/>
          <p:cNvSpPr/>
          <p:nvPr/>
        </p:nvSpPr>
        <p:spPr>
          <a:xfrm rot="5400000">
            <a:off x="7518211" y="1602839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7" name="Gleichschenkliges Dreieck 96"/>
          <p:cNvSpPr/>
          <p:nvPr/>
        </p:nvSpPr>
        <p:spPr>
          <a:xfrm rot="16200000">
            <a:off x="5866165" y="2837721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99" name="Gleichschenkliges Dreieck 98"/>
          <p:cNvSpPr/>
          <p:nvPr/>
        </p:nvSpPr>
        <p:spPr>
          <a:xfrm rot="5400000">
            <a:off x="7604490" y="2837722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1" name="Gleichschenkliges Dreieck 100"/>
          <p:cNvSpPr/>
          <p:nvPr/>
        </p:nvSpPr>
        <p:spPr>
          <a:xfrm rot="16200000">
            <a:off x="5869463" y="4056608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2" name="Gleichschenkliges Dreieck 101"/>
          <p:cNvSpPr/>
          <p:nvPr/>
        </p:nvSpPr>
        <p:spPr>
          <a:xfrm rot="5400000">
            <a:off x="7607788" y="4056609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3" name="Gleichschenkliges Dreieck 102"/>
          <p:cNvSpPr/>
          <p:nvPr/>
        </p:nvSpPr>
        <p:spPr>
          <a:xfrm rot="16200000">
            <a:off x="5869463" y="5275380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104" name="Gleichschenkliges Dreieck 103"/>
          <p:cNvSpPr/>
          <p:nvPr/>
        </p:nvSpPr>
        <p:spPr>
          <a:xfrm rot="5400000">
            <a:off x="7607788" y="5275381"/>
            <a:ext cx="1080000" cy="1741623"/>
          </a:xfrm>
          <a:prstGeom prst="triangle">
            <a:avLst/>
          </a:prstGeom>
          <a:noFill/>
          <a:ln>
            <a:solidFill>
              <a:srgbClr val="FCFE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7743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A4-Papier (210x297 mm)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gutefrage.net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Littschwager</dc:creator>
  <cp:lastModifiedBy>Thomas Littschwager</cp:lastModifiedBy>
  <cp:revision>16</cp:revision>
  <cp:lastPrinted>2015-05-03T16:08:43Z</cp:lastPrinted>
  <dcterms:created xsi:type="dcterms:W3CDTF">2015-04-23T07:45:42Z</dcterms:created>
  <dcterms:modified xsi:type="dcterms:W3CDTF">2016-03-29T19:29:34Z</dcterms:modified>
</cp:coreProperties>
</file>